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346" y="-9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023A-638E-41D7-9955-98ACDE3C6FB0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CCA62-1E19-4382-88C7-7F4D3E67C2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571480"/>
            <a:ext cx="9144025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Windows 사용자</cp:lastModifiedBy>
  <cp:revision>1</cp:revision>
  <dcterms:created xsi:type="dcterms:W3CDTF">2019-10-17T12:47:14Z</dcterms:created>
  <dcterms:modified xsi:type="dcterms:W3CDTF">2019-10-17T12:48:07Z</dcterms:modified>
</cp:coreProperties>
</file>