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80" y="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062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36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594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798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96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606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485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574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962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817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56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DF13B-2E42-4A85-9ED1-4D44A27BC804}" type="datetimeFigureOut">
              <a:rPr lang="ko-KR" altLang="en-US" smtClean="0"/>
              <a:t>2020-02-17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91747-8155-40BC-8F5F-2249D7AF4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787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298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</cp:revision>
  <dcterms:created xsi:type="dcterms:W3CDTF">2020-02-17T12:11:06Z</dcterms:created>
  <dcterms:modified xsi:type="dcterms:W3CDTF">2020-02-17T12:11:59Z</dcterms:modified>
</cp:coreProperties>
</file>