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38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3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18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75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35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5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86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046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193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2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04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0508B-0FA3-41C8-A454-C3CA54C051E6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CA760-62C6-4411-A828-121E34313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3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52" y="246913"/>
            <a:ext cx="5821924" cy="34150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876" y="246913"/>
            <a:ext cx="5519254" cy="34005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914" y="3432214"/>
            <a:ext cx="5453532" cy="331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4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김민균</dc:creator>
  <cp:lastModifiedBy>김민균</cp:lastModifiedBy>
  <cp:revision>1</cp:revision>
  <dcterms:created xsi:type="dcterms:W3CDTF">2021-08-02T08:27:36Z</dcterms:created>
  <dcterms:modified xsi:type="dcterms:W3CDTF">2021-08-02T08:28:12Z</dcterms:modified>
</cp:coreProperties>
</file>